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5" autoAdjust="0"/>
    <p:restoredTop sz="94660"/>
  </p:normalViewPr>
  <p:slideViewPr>
    <p:cSldViewPr snapToGrid="0">
      <p:cViewPr varScale="1">
        <p:scale>
          <a:sx n="60" d="100"/>
          <a:sy n="60" d="100"/>
        </p:scale>
        <p:origin x="10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642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613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51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409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84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3794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40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36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5782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372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659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7C6E5-B7FF-462D-909E-6D3AB3D5E800}" type="datetimeFigureOut">
              <a:rPr lang="en-GB" smtClean="0"/>
              <a:t>25/11/2019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9EED1-087A-4533-A6AA-F133C8767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4797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/>
          <p:nvPr/>
        </p:nvSpPr>
        <p:spPr>
          <a:xfrm>
            <a:off x="5443542" y="500067"/>
            <a:ext cx="1028700" cy="514350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Home</a:t>
            </a:r>
          </a:p>
        </p:txBody>
      </p:sp>
      <p:cxnSp>
        <p:nvCxnSpPr>
          <p:cNvPr id="3" name="Straight Connector 9"/>
          <p:cNvCxnSpPr/>
          <p:nvPr/>
        </p:nvCxnSpPr>
        <p:spPr>
          <a:xfrm>
            <a:off x="-128592" y="1543351"/>
            <a:ext cx="12320588" cy="0"/>
          </a:xfrm>
          <a:prstGeom prst="straightConnector1">
            <a:avLst/>
          </a:prstGeom>
          <a:noFill/>
          <a:ln w="6345" cap="flat">
            <a:solidFill>
              <a:srgbClr val="4472C4"/>
            </a:solidFill>
            <a:prstDash val="solid"/>
            <a:miter/>
          </a:ln>
        </p:spPr>
      </p:cxnSp>
      <p:pic>
        <p:nvPicPr>
          <p:cNvPr id="4" name="Picture 10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83207"/>
            <a:ext cx="12191996" cy="602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Rectangle: Rounded Corners 18"/>
          <p:cNvSpPr/>
          <p:nvPr/>
        </p:nvSpPr>
        <p:spPr>
          <a:xfrm>
            <a:off x="2680490" y="3039200"/>
            <a:ext cx="6554803" cy="1465444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44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CHOC O LAT</a:t>
            </a:r>
          </a:p>
        </p:txBody>
      </p:sp>
      <p:sp>
        <p:nvSpPr>
          <p:cNvPr id="8" name="Rectangle 19"/>
          <p:cNvSpPr/>
          <p:nvPr/>
        </p:nvSpPr>
        <p:spPr>
          <a:xfrm>
            <a:off x="6753831" y="518108"/>
            <a:ext cx="1207419" cy="478249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Special</a:t>
            </a:r>
          </a:p>
        </p:txBody>
      </p:sp>
      <p:sp>
        <p:nvSpPr>
          <p:cNvPr id="9" name="Rectangle 20"/>
          <p:cNvSpPr/>
          <p:nvPr/>
        </p:nvSpPr>
        <p:spPr>
          <a:xfrm>
            <a:off x="8223784" y="489231"/>
            <a:ext cx="1207419" cy="478249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Order</a:t>
            </a:r>
          </a:p>
        </p:txBody>
      </p:sp>
      <p:sp>
        <p:nvSpPr>
          <p:cNvPr id="10" name="Rectangle 22"/>
          <p:cNvSpPr/>
          <p:nvPr/>
        </p:nvSpPr>
        <p:spPr>
          <a:xfrm>
            <a:off x="9683011" y="489231"/>
            <a:ext cx="1133956" cy="449372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Account</a:t>
            </a:r>
          </a:p>
        </p:txBody>
      </p:sp>
      <p:sp>
        <p:nvSpPr>
          <p:cNvPr id="11" name="Rectangle 23"/>
          <p:cNvSpPr/>
          <p:nvPr/>
        </p:nvSpPr>
        <p:spPr>
          <a:xfrm>
            <a:off x="11069049" y="489231"/>
            <a:ext cx="1122947" cy="495065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Comment</a:t>
            </a:r>
          </a:p>
        </p:txBody>
      </p:sp>
    </p:spTree>
    <p:extLst>
      <p:ext uri="{BB962C8B-B14F-4D97-AF65-F5344CB8AC3E}">
        <p14:creationId xmlns:p14="http://schemas.microsoft.com/office/powerpoint/2010/main" val="774451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56839" y="289932"/>
            <a:ext cx="11530361" cy="60662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https://youtu.be/VvJm4pQZ04s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294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86383" y="321013"/>
            <a:ext cx="2859932" cy="20914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ounded Rectangle 5"/>
          <p:cNvSpPr/>
          <p:nvPr/>
        </p:nvSpPr>
        <p:spPr>
          <a:xfrm>
            <a:off x="4085617" y="282102"/>
            <a:ext cx="7140101" cy="21303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In our company when the costumer has got many access and it has started to get a lot of order, he start to receive discount offerts from us. In this case he will be able to accumulate points and get a gift, every time that he use the discount he gets 5 points, or when he is advising the website to someone he gets 7 points.</a:t>
            </a:r>
            <a:endParaRPr lang="en-GB" dirty="0"/>
          </a:p>
        </p:txBody>
      </p:sp>
      <p:sp>
        <p:nvSpPr>
          <p:cNvPr id="9" name="Rounded Rectangle 8"/>
          <p:cNvSpPr/>
          <p:nvPr/>
        </p:nvSpPr>
        <p:spPr>
          <a:xfrm>
            <a:off x="428017" y="4289899"/>
            <a:ext cx="2918298" cy="20038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ounded Rectangle 9"/>
          <p:cNvSpPr/>
          <p:nvPr/>
        </p:nvSpPr>
        <p:spPr>
          <a:xfrm>
            <a:off x="4007796" y="4289899"/>
            <a:ext cx="7305472" cy="20038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The offer can also be used in our related company and store, as fast food or computer store which they provide a new offerts as well.</a:t>
            </a:r>
            <a:endParaRPr lang="en-GB" dirty="0"/>
          </a:p>
        </p:txBody>
      </p:sp>
      <p:sp>
        <p:nvSpPr>
          <p:cNvPr id="12" name="Rectangle 11"/>
          <p:cNvSpPr/>
          <p:nvPr/>
        </p:nvSpPr>
        <p:spPr>
          <a:xfrm>
            <a:off x="2548647" y="2714017"/>
            <a:ext cx="6507804" cy="11965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Discount for costumer</a:t>
            </a:r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213" y="487143"/>
            <a:ext cx="2247620" cy="161403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34983" y="4469227"/>
            <a:ext cx="2504365" cy="164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80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583660" y="1079770"/>
            <a:ext cx="1838527" cy="42607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G</a:t>
            </a:r>
          </a:p>
          <a:p>
            <a:pPr algn="ctr"/>
            <a:r>
              <a:rPr lang="en-GB" dirty="0" smtClean="0"/>
              <a:t>I</a:t>
            </a:r>
          </a:p>
          <a:p>
            <a:pPr algn="ctr"/>
            <a:r>
              <a:rPr lang="en-GB" dirty="0" smtClean="0"/>
              <a:t>F</a:t>
            </a:r>
          </a:p>
          <a:p>
            <a:pPr algn="ctr"/>
            <a:r>
              <a:rPr lang="en-GB" dirty="0" smtClean="0"/>
              <a:t>T</a:t>
            </a:r>
          </a:p>
          <a:p>
            <a:pPr algn="ctr"/>
            <a:r>
              <a:rPr lang="en-GB" dirty="0"/>
              <a:t>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766571" y="904672"/>
            <a:ext cx="1896894" cy="44358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F</a:t>
            </a:r>
          </a:p>
          <a:p>
            <a:pPr algn="ctr"/>
            <a:r>
              <a:rPr lang="en-GB" dirty="0" smtClean="0"/>
              <a:t>O</a:t>
            </a:r>
          </a:p>
          <a:p>
            <a:pPr algn="ctr"/>
            <a:r>
              <a:rPr lang="en-GB" dirty="0" smtClean="0"/>
              <a:t>R</a:t>
            </a:r>
          </a:p>
          <a:p>
            <a:pPr algn="ctr"/>
            <a:endParaRPr lang="en-GB" dirty="0"/>
          </a:p>
          <a:p>
            <a:pPr algn="ctr"/>
            <a:r>
              <a:rPr lang="en-GB" dirty="0" smtClean="0"/>
              <a:t>C</a:t>
            </a:r>
          </a:p>
          <a:p>
            <a:pPr algn="ctr"/>
            <a:r>
              <a:rPr lang="en-GB" dirty="0" smtClean="0"/>
              <a:t>O</a:t>
            </a:r>
          </a:p>
          <a:p>
            <a:pPr algn="ctr"/>
            <a:r>
              <a:rPr lang="en-GB" dirty="0" smtClean="0"/>
              <a:t>S</a:t>
            </a:r>
          </a:p>
          <a:p>
            <a:pPr algn="ctr"/>
            <a:r>
              <a:rPr lang="en-GB" dirty="0" smtClean="0"/>
              <a:t>T</a:t>
            </a:r>
          </a:p>
          <a:p>
            <a:pPr algn="ctr"/>
            <a:r>
              <a:rPr lang="en-GB" dirty="0" smtClean="0"/>
              <a:t>U</a:t>
            </a:r>
          </a:p>
          <a:p>
            <a:pPr algn="ctr"/>
            <a:r>
              <a:rPr lang="en-GB" dirty="0" smtClean="0"/>
              <a:t>M</a:t>
            </a:r>
          </a:p>
          <a:p>
            <a:pPr algn="ctr"/>
            <a:r>
              <a:rPr lang="en-GB" dirty="0" smtClean="0"/>
              <a:t>E</a:t>
            </a:r>
          </a:p>
          <a:p>
            <a:pPr algn="ctr"/>
            <a:r>
              <a:rPr lang="en-GB" dirty="0"/>
              <a:t>R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151762" y="194553"/>
            <a:ext cx="5204298" cy="7101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Those are the main gifts that we provide for our costumer that have took longer with us.</a:t>
            </a:r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3433864" y="1527243"/>
            <a:ext cx="5087566" cy="3881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698" y="1827179"/>
            <a:ext cx="1415384" cy="93222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698" y="2889291"/>
            <a:ext cx="1485393" cy="9853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5273" y="3059336"/>
            <a:ext cx="1502923" cy="9873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2507" y="4287452"/>
            <a:ext cx="1291872" cy="880353"/>
          </a:xfrm>
          <a:prstGeom prst="rect">
            <a:avLst/>
          </a:prstGeom>
        </p:spPr>
      </p:pic>
      <p:sp>
        <p:nvSpPr>
          <p:cNvPr id="13" name="Rounded Rectangle 12"/>
          <p:cNvSpPr/>
          <p:nvPr/>
        </p:nvSpPr>
        <p:spPr>
          <a:xfrm>
            <a:off x="7101191" y="1147864"/>
            <a:ext cx="1770435" cy="3793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Slideshow</a:t>
            </a:r>
            <a:endParaRPr lang="en-GB" dirty="0"/>
          </a:p>
        </p:txBody>
      </p:sp>
      <p:sp>
        <p:nvSpPr>
          <p:cNvPr id="14" name="Oval 13"/>
          <p:cNvSpPr/>
          <p:nvPr/>
        </p:nvSpPr>
        <p:spPr>
          <a:xfrm>
            <a:off x="3151762" y="1264596"/>
            <a:ext cx="1235412" cy="9435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smtClean="0"/>
              <a:t>The beards can be got with 30 points</a:t>
            </a:r>
            <a:endParaRPr lang="en-GB" sz="1100" dirty="0"/>
          </a:p>
        </p:txBody>
      </p:sp>
      <p:cxnSp>
        <p:nvCxnSpPr>
          <p:cNvPr id="16" name="Straight Connector 15"/>
          <p:cNvCxnSpPr>
            <a:stCxn id="14" idx="6"/>
            <a:endCxn id="9" idx="1"/>
          </p:cNvCxnSpPr>
          <p:nvPr/>
        </p:nvCxnSpPr>
        <p:spPr>
          <a:xfrm>
            <a:off x="4387174" y="1736388"/>
            <a:ext cx="802524" cy="556902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923179" y="2014839"/>
            <a:ext cx="1391055" cy="10214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smtClean="0"/>
              <a:t>The headphone can be got with 500 points</a:t>
            </a:r>
            <a:endParaRPr lang="en-GB" sz="1100" dirty="0"/>
          </a:p>
        </p:txBody>
      </p:sp>
      <p:sp>
        <p:nvSpPr>
          <p:cNvPr id="19" name="Oval 18"/>
          <p:cNvSpPr/>
          <p:nvPr/>
        </p:nvSpPr>
        <p:spPr>
          <a:xfrm>
            <a:off x="7461115" y="4464996"/>
            <a:ext cx="1410511" cy="9435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smtClean="0"/>
              <a:t>The phone can be got with 5000 points</a:t>
            </a:r>
            <a:endParaRPr lang="en-GB" sz="1100" dirty="0"/>
          </a:p>
        </p:txBody>
      </p:sp>
      <p:sp>
        <p:nvSpPr>
          <p:cNvPr id="20" name="Oval 19"/>
          <p:cNvSpPr/>
          <p:nvPr/>
        </p:nvSpPr>
        <p:spPr>
          <a:xfrm>
            <a:off x="2704289" y="4254030"/>
            <a:ext cx="1388838" cy="10311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smtClean="0"/>
              <a:t>The motorcycle can be got with 1000 points</a:t>
            </a:r>
            <a:endParaRPr lang="en-GB" sz="1100" dirty="0"/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7208196" y="2880599"/>
            <a:ext cx="992207" cy="329528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19" idx="2"/>
          </p:cNvCxnSpPr>
          <p:nvPr/>
        </p:nvCxnSpPr>
        <p:spPr>
          <a:xfrm>
            <a:off x="6089519" y="4618697"/>
            <a:ext cx="1371596" cy="318091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3929958" y="3874651"/>
            <a:ext cx="384477" cy="541103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193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84251"/>
            <a:ext cx="12191996" cy="602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Rectangle 4"/>
          <p:cNvSpPr/>
          <p:nvPr/>
        </p:nvSpPr>
        <p:spPr>
          <a:xfrm>
            <a:off x="490886" y="4196611"/>
            <a:ext cx="3570969" cy="2340105"/>
          </a:xfrm>
          <a:prstGeom prst="rect">
            <a:avLst/>
          </a:pr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86" y="4196611"/>
            <a:ext cx="1790632" cy="116825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6371" y="4159441"/>
            <a:ext cx="1827995" cy="11942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465" y="5318580"/>
            <a:ext cx="1785484" cy="124204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4098" y="5353674"/>
            <a:ext cx="1820277" cy="120443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Rectangle: Rounded Corners 9"/>
          <p:cNvSpPr/>
          <p:nvPr/>
        </p:nvSpPr>
        <p:spPr>
          <a:xfrm>
            <a:off x="7170816" y="4196611"/>
            <a:ext cx="3532473" cy="606302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Email: cholatetaste@gmail.com</a:t>
            </a:r>
          </a:p>
        </p:txBody>
      </p:sp>
      <p:sp>
        <p:nvSpPr>
          <p:cNvPr id="9" name="Rectangle: Rounded Corners 10"/>
          <p:cNvSpPr/>
          <p:nvPr/>
        </p:nvSpPr>
        <p:spPr>
          <a:xfrm>
            <a:off x="7170825" y="4985884"/>
            <a:ext cx="3532473" cy="600276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Address:Ashton Underlyne M11 27W</a:t>
            </a:r>
          </a:p>
        </p:txBody>
      </p:sp>
      <p:sp>
        <p:nvSpPr>
          <p:cNvPr id="10" name="Rectangle: Rounded Corners 11"/>
          <p:cNvSpPr/>
          <p:nvPr/>
        </p:nvSpPr>
        <p:spPr>
          <a:xfrm>
            <a:off x="7170816" y="5832911"/>
            <a:ext cx="3532473" cy="600276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Telephone: 07451864828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7069" y="161442"/>
            <a:ext cx="11539123" cy="245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3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190</Words>
  <Application>Microsoft Office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LTEGroup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Mohammed Karim Seck</dc:creator>
  <cp:lastModifiedBy>Mohammed Karim Seck</cp:lastModifiedBy>
  <cp:revision>10</cp:revision>
  <dcterms:created xsi:type="dcterms:W3CDTF">2019-11-15T13:01:43Z</dcterms:created>
  <dcterms:modified xsi:type="dcterms:W3CDTF">2019-11-25T15:54:22Z</dcterms:modified>
</cp:coreProperties>
</file>

<file path=docProps/thumbnail.jpeg>
</file>